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58" r:id="rId4"/>
    <p:sldId id="260" r:id="rId5"/>
    <p:sldId id="261" r:id="rId6"/>
    <p:sldId id="262" r:id="rId7"/>
    <p:sldId id="263" r:id="rId8"/>
    <p:sldId id="257" r:id="rId9"/>
    <p:sldId id="265" r:id="rId10"/>
    <p:sldId id="26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4/7/2017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4/7/2017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4/7/2017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4/7/2017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4/7/2017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4/7/2017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4/7/2017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4/7/2017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4/7/2017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4/7/2017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4/7/2017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4/7/2017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Projet Android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Carlos Eduardo Rodriguez Zapata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496" y="860413"/>
            <a:ext cx="3280757" cy="164037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70170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SecondActivity</a:t>
            </a:r>
            <a:endParaRPr lang="fr-FR" dirty="0"/>
          </a:p>
        </p:txBody>
      </p:sp>
      <p:pic>
        <p:nvPicPr>
          <p:cNvPr id="10" name="Espace réservé du contenu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701" t="36488" r="46443" b="43856"/>
          <a:stretch/>
        </p:blipFill>
        <p:spPr>
          <a:xfrm>
            <a:off x="7107382" y="2921767"/>
            <a:ext cx="4274616" cy="1531705"/>
          </a:xfrm>
          <a:prstGeom prst="rect">
            <a:avLst/>
          </a:prstGeom>
        </p:spPr>
      </p:pic>
      <p:pic>
        <p:nvPicPr>
          <p:cNvPr id="12" name="Espace réservé du contenu 3"/>
          <p:cNvPicPr>
            <a:picLocks noChangeAspect="1"/>
          </p:cNvPicPr>
          <p:nvPr/>
        </p:nvPicPr>
        <p:blipFill rotWithShape="1">
          <a:blip r:embed="rId3"/>
          <a:srcRect l="21683" t="17480" r="56669" b="54965"/>
          <a:stretch/>
        </p:blipFill>
        <p:spPr>
          <a:xfrm>
            <a:off x="7815754" y="4628921"/>
            <a:ext cx="2857871" cy="204619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13" name="Titre 1"/>
          <p:cNvSpPr txBox="1">
            <a:spLocks/>
          </p:cNvSpPr>
          <p:nvPr/>
        </p:nvSpPr>
        <p:spPr>
          <a:xfrm>
            <a:off x="4973193" y="2191142"/>
            <a:ext cx="6408805" cy="555176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fr-FR" sz="2400" dirty="0" smtClean="0"/>
              <a:t>START INTENT</a:t>
            </a:r>
            <a:endParaRPr lang="fr-FR" sz="2400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4"/>
          <a:srcRect l="32740" t="23428" r="46912" b="16227"/>
          <a:stretch/>
        </p:blipFill>
        <p:spPr>
          <a:xfrm>
            <a:off x="1438101" y="2363932"/>
            <a:ext cx="2344191" cy="391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4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Merci de votre attention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Carlos Eduardo Rodriguez Zapata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21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MAPS ACTIVITY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3959" y="3102424"/>
            <a:ext cx="2458792" cy="2458792"/>
          </a:xfrm>
          <a:prstGeom prst="rect">
            <a:avLst/>
          </a:prstGeom>
        </p:spPr>
      </p:pic>
      <p:pic>
        <p:nvPicPr>
          <p:cNvPr id="8" name="Espace réservé du contenu 3"/>
          <p:cNvPicPr>
            <a:picLocks noChangeAspect="1"/>
          </p:cNvPicPr>
          <p:nvPr/>
        </p:nvPicPr>
        <p:blipFill rotWithShape="1">
          <a:blip r:embed="rId3"/>
          <a:srcRect l="24621" t="55154" r="52034" b="39982"/>
          <a:stretch/>
        </p:blipFill>
        <p:spPr>
          <a:xfrm>
            <a:off x="5107813" y="3121475"/>
            <a:ext cx="5334039" cy="62514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5107812" y="2345966"/>
            <a:ext cx="5334039" cy="555176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dirty="0" smtClean="0"/>
              <a:t>ANDROID MANIFEST</a:t>
            </a:r>
            <a:endParaRPr lang="fr-FR" sz="2400" dirty="0"/>
          </a:p>
        </p:txBody>
      </p:sp>
      <p:pic>
        <p:nvPicPr>
          <p:cNvPr id="11" name="Espace réservé du contenu 5"/>
          <p:cNvPicPr>
            <a:picLocks noChangeAspect="1"/>
          </p:cNvPicPr>
          <p:nvPr/>
        </p:nvPicPr>
        <p:blipFill rotWithShape="1">
          <a:blip r:embed="rId4"/>
          <a:srcRect l="23193" t="40655" r="27858" b="57464"/>
          <a:stretch/>
        </p:blipFill>
        <p:spPr>
          <a:xfrm>
            <a:off x="4106487" y="5284287"/>
            <a:ext cx="7687380" cy="16616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12" name="Titre 1"/>
          <p:cNvSpPr txBox="1">
            <a:spLocks/>
          </p:cNvSpPr>
          <p:nvPr/>
        </p:nvSpPr>
        <p:spPr>
          <a:xfrm>
            <a:off x="5107811" y="4486353"/>
            <a:ext cx="5334039" cy="555176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dirty="0" smtClean="0"/>
              <a:t>ANDROID MANIFEST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9734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MAPS ACTIVITY</a:t>
            </a:r>
            <a:endParaRPr lang="fr-FR" dirty="0"/>
          </a:p>
        </p:txBody>
      </p:sp>
      <p:pic>
        <p:nvPicPr>
          <p:cNvPr id="3074" name="Picture 2" descr="Resultado de imagen para googlemap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49" y="3296440"/>
            <a:ext cx="5395926" cy="282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Espace réservé du contenu 3"/>
          <p:cNvPicPr>
            <a:picLocks noChangeAspect="1"/>
          </p:cNvPicPr>
          <p:nvPr/>
        </p:nvPicPr>
        <p:blipFill rotWithShape="1">
          <a:blip r:embed="rId3"/>
          <a:srcRect l="21875" t="20908" r="24721" b="76714"/>
          <a:stretch/>
        </p:blipFill>
        <p:spPr>
          <a:xfrm>
            <a:off x="4684426" y="2896520"/>
            <a:ext cx="7246212" cy="18149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3" name="Espace réservé du contenu 7"/>
          <p:cNvPicPr>
            <a:picLocks noChangeAspect="1"/>
          </p:cNvPicPr>
          <p:nvPr/>
        </p:nvPicPr>
        <p:blipFill rotWithShape="1">
          <a:blip r:embed="rId4"/>
          <a:srcRect l="23120" t="26914" r="34970" b="48456"/>
          <a:stretch/>
        </p:blipFill>
        <p:spPr>
          <a:xfrm>
            <a:off x="5959246" y="3296440"/>
            <a:ext cx="5971392" cy="197398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5" name="Espace réservé du contenu 9"/>
          <p:cNvPicPr>
            <a:picLocks noChangeAspect="1"/>
          </p:cNvPicPr>
          <p:nvPr/>
        </p:nvPicPr>
        <p:blipFill rotWithShape="1">
          <a:blip r:embed="rId5"/>
          <a:srcRect l="23137" t="35268" r="58852" b="59910"/>
          <a:stretch/>
        </p:blipFill>
        <p:spPr>
          <a:xfrm>
            <a:off x="8636786" y="5488852"/>
            <a:ext cx="3293852" cy="49601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16" name="Titre 1"/>
          <p:cNvSpPr txBox="1">
            <a:spLocks/>
          </p:cNvSpPr>
          <p:nvPr/>
        </p:nvSpPr>
        <p:spPr>
          <a:xfrm>
            <a:off x="5521833" y="2122921"/>
            <a:ext cx="6408805" cy="555176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fr-FR" sz="2400" dirty="0" smtClean="0"/>
              <a:t>Mettre le </a:t>
            </a:r>
            <a:r>
              <a:rPr lang="fr-FR" sz="2400" dirty="0" err="1" smtClean="0"/>
              <a:t>map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63974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Géolocalisation</a:t>
            </a:r>
            <a:endParaRPr lang="fr-FR" dirty="0"/>
          </a:p>
        </p:txBody>
      </p:sp>
      <p:pic>
        <p:nvPicPr>
          <p:cNvPr id="4098" name="Picture 2" descr="Resultado de imagen para gp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825" y="2296090"/>
            <a:ext cx="2323898" cy="301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Espace réservé du contenu 3"/>
          <p:cNvPicPr>
            <a:picLocks noChangeAspect="1"/>
          </p:cNvPicPr>
          <p:nvPr/>
        </p:nvPicPr>
        <p:blipFill rotWithShape="1">
          <a:blip r:embed="rId3"/>
          <a:srcRect l="21930" t="28096" r="48958" b="69496"/>
          <a:stretch/>
        </p:blipFill>
        <p:spPr>
          <a:xfrm>
            <a:off x="6263716" y="2947278"/>
            <a:ext cx="5323918" cy="24777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14" name="Titre 1"/>
          <p:cNvSpPr txBox="1">
            <a:spLocks/>
          </p:cNvSpPr>
          <p:nvPr/>
        </p:nvSpPr>
        <p:spPr>
          <a:xfrm>
            <a:off x="5178829" y="2296090"/>
            <a:ext cx="6408805" cy="555176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fr-FR" sz="2400" dirty="0" smtClean="0"/>
              <a:t>Récupération des coordonnes depuis GPS</a:t>
            </a:r>
            <a:endParaRPr lang="fr-FR" sz="2400" dirty="0"/>
          </a:p>
        </p:txBody>
      </p:sp>
      <p:pic>
        <p:nvPicPr>
          <p:cNvPr id="16" name="Espace réservé du contenu 11"/>
          <p:cNvPicPr>
            <a:picLocks noChangeAspect="1"/>
          </p:cNvPicPr>
          <p:nvPr/>
        </p:nvPicPr>
        <p:blipFill rotWithShape="1">
          <a:blip r:embed="rId4"/>
          <a:srcRect l="23087" t="38964" r="15715" b="46869"/>
          <a:stretch/>
        </p:blipFill>
        <p:spPr>
          <a:xfrm>
            <a:off x="3915295" y="3352800"/>
            <a:ext cx="7672339" cy="99906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7" name="Espace réservé du contenu 11"/>
          <p:cNvPicPr>
            <a:picLocks noChangeAspect="1"/>
          </p:cNvPicPr>
          <p:nvPr/>
        </p:nvPicPr>
        <p:blipFill rotWithShape="1">
          <a:blip r:embed="rId4"/>
          <a:srcRect l="23087" t="59298" r="15715" b="39381"/>
          <a:stretch/>
        </p:blipFill>
        <p:spPr>
          <a:xfrm>
            <a:off x="3915295" y="4509620"/>
            <a:ext cx="7672339" cy="9313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908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Géolocalisation</a:t>
            </a:r>
            <a:endParaRPr lang="fr-FR" dirty="0"/>
          </a:p>
        </p:txBody>
      </p:sp>
      <p:pic>
        <p:nvPicPr>
          <p:cNvPr id="5122" name="Picture 2" descr="Resultado de imagen para marker google map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825" y="2753362"/>
            <a:ext cx="2317980" cy="342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Espace réservé du contenu 15"/>
          <p:cNvPicPr>
            <a:picLocks noChangeAspect="1"/>
          </p:cNvPicPr>
          <p:nvPr/>
        </p:nvPicPr>
        <p:blipFill rotWithShape="1">
          <a:blip r:embed="rId3"/>
          <a:srcRect l="22958" t="46316" r="44129" b="32428"/>
          <a:stretch/>
        </p:blipFill>
        <p:spPr>
          <a:xfrm>
            <a:off x="5362869" y="3370208"/>
            <a:ext cx="6019129" cy="218660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7" name="Titre 1"/>
          <p:cNvSpPr txBox="1">
            <a:spLocks/>
          </p:cNvSpPr>
          <p:nvPr/>
        </p:nvSpPr>
        <p:spPr>
          <a:xfrm>
            <a:off x="4973193" y="2282235"/>
            <a:ext cx="6408805" cy="555176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fr-FR" sz="2400" dirty="0" smtClean="0"/>
              <a:t>Dessiner le marker</a:t>
            </a:r>
            <a:endParaRPr lang="fr-FR" sz="24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/>
          <a:srcRect l="22952" t="27414" r="55834" b="70893"/>
          <a:stretch/>
        </p:blipFill>
        <p:spPr>
          <a:xfrm>
            <a:off x="5765861" y="2977733"/>
            <a:ext cx="5616137" cy="25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5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 Météo</a:t>
            </a:r>
            <a:endParaRPr lang="fr-FR" dirty="0"/>
          </a:p>
        </p:txBody>
      </p:sp>
      <p:pic>
        <p:nvPicPr>
          <p:cNvPr id="6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087" t="10202" r="62770" b="84312"/>
          <a:stretch/>
        </p:blipFill>
        <p:spPr>
          <a:xfrm>
            <a:off x="810000" y="3938534"/>
            <a:ext cx="3917462" cy="854755"/>
          </a:xfrm>
          <a:prstGeom prst="rect">
            <a:avLst/>
          </a:prstGeom>
        </p:spPr>
      </p:pic>
      <p:pic>
        <p:nvPicPr>
          <p:cNvPr id="6146" name="Picture 2" descr="Resultado de imagen para js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622" y="3699162"/>
            <a:ext cx="2428875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droite 6"/>
          <p:cNvSpPr/>
          <p:nvPr/>
        </p:nvSpPr>
        <p:spPr>
          <a:xfrm>
            <a:off x="5097378" y="4100768"/>
            <a:ext cx="2826327" cy="5302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755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 Météo</a:t>
            </a:r>
            <a:endParaRPr lang="fr-FR" dirty="0"/>
          </a:p>
        </p:txBody>
      </p:sp>
      <p:pic>
        <p:nvPicPr>
          <p:cNvPr id="6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344" t="56016" r="56857" b="41113"/>
          <a:stretch/>
        </p:blipFill>
        <p:spPr>
          <a:xfrm>
            <a:off x="7372812" y="2511946"/>
            <a:ext cx="4191208" cy="341900"/>
          </a:xfrm>
          <a:prstGeom prst="rect">
            <a:avLst/>
          </a:prstGeom>
        </p:spPr>
      </p:pic>
      <p:sp>
        <p:nvSpPr>
          <p:cNvPr id="7" name="Titre 1"/>
          <p:cNvSpPr txBox="1">
            <a:spLocks/>
          </p:cNvSpPr>
          <p:nvPr/>
        </p:nvSpPr>
        <p:spPr>
          <a:xfrm>
            <a:off x="5155215" y="1956770"/>
            <a:ext cx="6408805" cy="555176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fr-FR" sz="2400" dirty="0" smtClean="0"/>
              <a:t>ANDROID MANIFEST</a:t>
            </a:r>
            <a:endParaRPr lang="fr-FR" sz="2400" dirty="0"/>
          </a:p>
        </p:txBody>
      </p:sp>
      <p:pic>
        <p:nvPicPr>
          <p:cNvPr id="8" name="Picture 2" descr="Resultado de imagen para js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0" y="3607725"/>
            <a:ext cx="3051621" cy="16754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4"/>
          <a:srcRect l="23097" t="23065" r="48674" b="35217"/>
          <a:stretch/>
        </p:blipFill>
        <p:spPr>
          <a:xfrm>
            <a:off x="8146472" y="3929074"/>
            <a:ext cx="3417547" cy="2840967"/>
          </a:xfrm>
          <a:prstGeom prst="rect">
            <a:avLst/>
          </a:prstGeom>
        </p:spPr>
      </p:pic>
      <p:sp>
        <p:nvSpPr>
          <p:cNvPr id="10" name="Titre 1"/>
          <p:cNvSpPr txBox="1">
            <a:spLocks/>
          </p:cNvSpPr>
          <p:nvPr/>
        </p:nvSpPr>
        <p:spPr>
          <a:xfrm>
            <a:off x="5155215" y="2789534"/>
            <a:ext cx="6408805" cy="555176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fr-FR" sz="2400" dirty="0" smtClean="0"/>
              <a:t>Utiliser la page web</a:t>
            </a:r>
            <a:endParaRPr lang="fr-FR" sz="2400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5"/>
          <a:srcRect l="23062" t="41841" r="34422" b="52155"/>
          <a:stretch/>
        </p:blipFill>
        <p:spPr>
          <a:xfrm>
            <a:off x="5272994" y="3344710"/>
            <a:ext cx="6291026" cy="49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2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 Météo</a:t>
            </a:r>
            <a:endParaRPr lang="fr-FR" dirty="0"/>
          </a:p>
        </p:txBody>
      </p:sp>
      <p:pic>
        <p:nvPicPr>
          <p:cNvPr id="22" name="Espace réservé du contenu 19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329" t="47230" r="56728" b="45456"/>
          <a:stretch/>
        </p:blipFill>
        <p:spPr>
          <a:xfrm>
            <a:off x="1346921" y="3861458"/>
            <a:ext cx="2026798" cy="1200994"/>
          </a:xfrm>
          <a:prstGeom prst="rect">
            <a:avLst/>
          </a:prstGeom>
        </p:spPr>
      </p:pic>
      <p:sp>
        <p:nvSpPr>
          <p:cNvPr id="23" name="Titre 1"/>
          <p:cNvSpPr txBox="1">
            <a:spLocks/>
          </p:cNvSpPr>
          <p:nvPr/>
        </p:nvSpPr>
        <p:spPr>
          <a:xfrm>
            <a:off x="5155215" y="2789534"/>
            <a:ext cx="6408805" cy="555176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fr-FR" sz="2400" dirty="0" smtClean="0"/>
              <a:t>InfoWindow</a:t>
            </a:r>
            <a:endParaRPr lang="fr-FR" sz="2400" dirty="0"/>
          </a:p>
        </p:txBody>
      </p:sp>
      <p:pic>
        <p:nvPicPr>
          <p:cNvPr id="25" name="Espace réservé du contenu 3"/>
          <p:cNvPicPr>
            <a:picLocks noChangeAspect="1"/>
          </p:cNvPicPr>
          <p:nvPr/>
        </p:nvPicPr>
        <p:blipFill rotWithShape="1">
          <a:blip r:embed="rId3"/>
          <a:srcRect l="23128" t="20858" r="64749" b="76987"/>
          <a:stretch/>
        </p:blipFill>
        <p:spPr>
          <a:xfrm>
            <a:off x="9346966" y="3344710"/>
            <a:ext cx="2217054" cy="22168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27" name="Espace réservé du contenu 5"/>
          <p:cNvPicPr>
            <a:picLocks noChangeAspect="1"/>
          </p:cNvPicPr>
          <p:nvPr/>
        </p:nvPicPr>
        <p:blipFill rotWithShape="1">
          <a:blip r:embed="rId4"/>
          <a:srcRect l="22881" t="13256" r="53393" b="71196"/>
          <a:stretch/>
        </p:blipFill>
        <p:spPr>
          <a:xfrm>
            <a:off x="7225009" y="3662244"/>
            <a:ext cx="4339011" cy="159942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733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 Météo</a:t>
            </a:r>
            <a:endParaRPr lang="fr-FR" dirty="0"/>
          </a:p>
        </p:txBody>
      </p:sp>
      <p:pic>
        <p:nvPicPr>
          <p:cNvPr id="6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115" t="33516" r="48115" b="39970"/>
          <a:stretch/>
        </p:blipFill>
        <p:spPr>
          <a:xfrm>
            <a:off x="6303420" y="3342253"/>
            <a:ext cx="5078578" cy="2727495"/>
          </a:xfrm>
          <a:prstGeom prst="rect">
            <a:avLst/>
          </a:prstGeom>
        </p:spPr>
      </p:pic>
      <p:sp>
        <p:nvSpPr>
          <p:cNvPr id="7" name="Titre 1"/>
          <p:cNvSpPr txBox="1">
            <a:spLocks/>
          </p:cNvSpPr>
          <p:nvPr/>
        </p:nvSpPr>
        <p:spPr>
          <a:xfrm>
            <a:off x="4973193" y="2614966"/>
            <a:ext cx="6408805" cy="555176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fr-FR" sz="2400" dirty="0" smtClean="0"/>
              <a:t>Design</a:t>
            </a:r>
            <a:endParaRPr lang="fr-FR" sz="24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/>
          <a:srcRect l="32622" t="23364" r="26161" b="16445"/>
          <a:stretch/>
        </p:blipFill>
        <p:spPr>
          <a:xfrm>
            <a:off x="565266" y="3080861"/>
            <a:ext cx="3956858" cy="325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6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is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9ECD33"/>
      </a:accent1>
      <a:accent2>
        <a:srgbClr val="E19933"/>
      </a:accent2>
      <a:accent3>
        <a:srgbClr val="DC5D3D"/>
      </a:accent3>
      <a:accent4>
        <a:srgbClr val="A967CB"/>
      </a:accent4>
      <a:accent5>
        <a:srgbClr val="5EA5DD"/>
      </a:accent5>
      <a:accent6>
        <a:srgbClr val="44BEA9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TM03457503[[fn=Concis]]</Template>
  <TotalTime>301</TotalTime>
  <Words>54</Words>
  <Application>Microsoft Office PowerPoint</Application>
  <PresentationFormat>Grand écran</PresentationFormat>
  <Paragraphs>23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2</vt:lpstr>
      <vt:lpstr>Concis</vt:lpstr>
      <vt:lpstr>Projet Android</vt:lpstr>
      <vt:lpstr>MAPS ACTIVITY</vt:lpstr>
      <vt:lpstr>MAPS ACTIVITY</vt:lpstr>
      <vt:lpstr>Géolocalisation</vt:lpstr>
      <vt:lpstr>Géolocalisation</vt:lpstr>
      <vt:lpstr>App Météo</vt:lpstr>
      <vt:lpstr>App Météo</vt:lpstr>
      <vt:lpstr>App Météo</vt:lpstr>
      <vt:lpstr>App Météo</vt:lpstr>
      <vt:lpstr>SecondActivity</vt:lpstr>
      <vt:lpstr>Merci de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Android</dc:title>
  <dc:creator>RODRIGUEZ ZAPATA Carlos Eduardo</dc:creator>
  <cp:lastModifiedBy>RODRIGUEZ ZAPATA Carlos Eduardo</cp:lastModifiedBy>
  <cp:revision>11</cp:revision>
  <dcterms:created xsi:type="dcterms:W3CDTF">2017-04-07T08:04:19Z</dcterms:created>
  <dcterms:modified xsi:type="dcterms:W3CDTF">2017-04-07T13:06:18Z</dcterms:modified>
</cp:coreProperties>
</file>